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28800425" cy="51120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5" autoAdjust="0"/>
    <p:restoredTop sz="94660"/>
  </p:normalViewPr>
  <p:slideViewPr>
    <p:cSldViewPr snapToGrid="0">
      <p:cViewPr varScale="1">
        <p:scale>
          <a:sx n="15" d="100"/>
          <a:sy n="15" d="100"/>
        </p:scale>
        <p:origin x="340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95B1D-EF50-4B84-959A-BDA66AC68431}" type="datetimeFigureOut">
              <a:rPr lang="zh-HK" altLang="en-US" smtClean="0"/>
              <a:t>23/11/2023</a:t>
            </a:fld>
            <a:endParaRPr lang="zh-HK" altLang="en-US"/>
          </a:p>
        </p:txBody>
      </p:sp>
      <p:sp>
        <p:nvSpPr>
          <p:cNvPr id="4" name="Slide Image Placeholder 3"/>
          <p:cNvSpPr>
            <a:spLocks noGrp="1" noRot="1" noChangeAspect="1"/>
          </p:cNvSpPr>
          <p:nvPr>
            <p:ph type="sldImg" idx="2"/>
          </p:nvPr>
        </p:nvSpPr>
        <p:spPr>
          <a:xfrm>
            <a:off x="2559050" y="1143000"/>
            <a:ext cx="17399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3C8F1-619E-49FA-BF79-4A8CE7A06A1F}" type="slidenum">
              <a:rPr lang="zh-HK" altLang="en-US" smtClean="0"/>
              <a:t>‹#›</a:t>
            </a:fld>
            <a:endParaRPr lang="zh-HK" altLang="en-US"/>
          </a:p>
        </p:txBody>
      </p:sp>
    </p:spTree>
    <p:extLst>
      <p:ext uri="{BB962C8B-B14F-4D97-AF65-F5344CB8AC3E}">
        <p14:creationId xmlns:p14="http://schemas.microsoft.com/office/powerpoint/2010/main" val="2499661497"/>
      </p:ext>
    </p:extLst>
  </p:cSld>
  <p:clrMap bg1="lt1" tx1="dk1" bg2="lt2" tx2="dk2" accent1="accent1" accent2="accent2" accent3="accent3" accent4="accent4" accent5="accent5" accent6="accent6" hlink="hlink" folHlink="folHlink"/>
  <p:notesStyle>
    <a:lvl1pPr marL="0" algn="l" defTabSz="3836182" rtl="0" eaLnBrk="1" latinLnBrk="0" hangingPunct="1">
      <a:defRPr sz="5034" kern="1200">
        <a:solidFill>
          <a:schemeClr val="tx1"/>
        </a:solidFill>
        <a:latin typeface="+mn-lt"/>
        <a:ea typeface="+mn-ea"/>
        <a:cs typeface="+mn-cs"/>
      </a:defRPr>
    </a:lvl1pPr>
    <a:lvl2pPr marL="1918091" algn="l" defTabSz="3836182" rtl="0" eaLnBrk="1" latinLnBrk="0" hangingPunct="1">
      <a:defRPr sz="5034" kern="1200">
        <a:solidFill>
          <a:schemeClr val="tx1"/>
        </a:solidFill>
        <a:latin typeface="+mn-lt"/>
        <a:ea typeface="+mn-ea"/>
        <a:cs typeface="+mn-cs"/>
      </a:defRPr>
    </a:lvl2pPr>
    <a:lvl3pPr marL="3836182" algn="l" defTabSz="3836182" rtl="0" eaLnBrk="1" latinLnBrk="0" hangingPunct="1">
      <a:defRPr sz="5034" kern="1200">
        <a:solidFill>
          <a:schemeClr val="tx1"/>
        </a:solidFill>
        <a:latin typeface="+mn-lt"/>
        <a:ea typeface="+mn-ea"/>
        <a:cs typeface="+mn-cs"/>
      </a:defRPr>
    </a:lvl3pPr>
    <a:lvl4pPr marL="5754273" algn="l" defTabSz="3836182" rtl="0" eaLnBrk="1" latinLnBrk="0" hangingPunct="1">
      <a:defRPr sz="5034" kern="1200">
        <a:solidFill>
          <a:schemeClr val="tx1"/>
        </a:solidFill>
        <a:latin typeface="+mn-lt"/>
        <a:ea typeface="+mn-ea"/>
        <a:cs typeface="+mn-cs"/>
      </a:defRPr>
    </a:lvl4pPr>
    <a:lvl5pPr marL="7672365" algn="l" defTabSz="3836182" rtl="0" eaLnBrk="1" latinLnBrk="0" hangingPunct="1">
      <a:defRPr sz="5034" kern="1200">
        <a:solidFill>
          <a:schemeClr val="tx1"/>
        </a:solidFill>
        <a:latin typeface="+mn-lt"/>
        <a:ea typeface="+mn-ea"/>
        <a:cs typeface="+mn-cs"/>
      </a:defRPr>
    </a:lvl5pPr>
    <a:lvl6pPr marL="9590456" algn="l" defTabSz="3836182" rtl="0" eaLnBrk="1" latinLnBrk="0" hangingPunct="1">
      <a:defRPr sz="5034" kern="1200">
        <a:solidFill>
          <a:schemeClr val="tx1"/>
        </a:solidFill>
        <a:latin typeface="+mn-lt"/>
        <a:ea typeface="+mn-ea"/>
        <a:cs typeface="+mn-cs"/>
      </a:defRPr>
    </a:lvl6pPr>
    <a:lvl7pPr marL="11508547" algn="l" defTabSz="3836182" rtl="0" eaLnBrk="1" latinLnBrk="0" hangingPunct="1">
      <a:defRPr sz="5034" kern="1200">
        <a:solidFill>
          <a:schemeClr val="tx1"/>
        </a:solidFill>
        <a:latin typeface="+mn-lt"/>
        <a:ea typeface="+mn-ea"/>
        <a:cs typeface="+mn-cs"/>
      </a:defRPr>
    </a:lvl7pPr>
    <a:lvl8pPr marL="13426638" algn="l" defTabSz="3836182" rtl="0" eaLnBrk="1" latinLnBrk="0" hangingPunct="1">
      <a:defRPr sz="5034" kern="1200">
        <a:solidFill>
          <a:schemeClr val="tx1"/>
        </a:solidFill>
        <a:latin typeface="+mn-lt"/>
        <a:ea typeface="+mn-ea"/>
        <a:cs typeface="+mn-cs"/>
      </a:defRPr>
    </a:lvl8pPr>
    <a:lvl9pPr marL="15344729" algn="l" defTabSz="3836182" rtl="0" eaLnBrk="1" latinLnBrk="0" hangingPunct="1">
      <a:defRPr sz="503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2599E6C7-FA66-C805-C792-F25BE20FCAA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r="59515"/>
          <a:stretch/>
        </p:blipFill>
        <p:spPr>
          <a:xfrm>
            <a:off x="33768" y="623457"/>
            <a:ext cx="28800000" cy="50497218"/>
          </a:xfrm>
          <a:prstGeom prst="rect">
            <a:avLst/>
          </a:prstGeom>
        </p:spPr>
      </p:pic>
      <p:sp>
        <p:nvSpPr>
          <p:cNvPr id="2" name="Title 1"/>
          <p:cNvSpPr>
            <a:spLocks noGrp="1"/>
          </p:cNvSpPr>
          <p:nvPr>
            <p:ph type="ctrTitle"/>
          </p:nvPr>
        </p:nvSpPr>
        <p:spPr>
          <a:xfrm>
            <a:off x="2160032" y="8366281"/>
            <a:ext cx="24480361" cy="17797568"/>
          </a:xfrm>
        </p:spPr>
        <p:txBody>
          <a:bodyPr anchor="b"/>
          <a:lstStyle>
            <a:lvl1pPr algn="ctr">
              <a:defRPr sz="18898"/>
            </a:lvl1pPr>
          </a:lstStyle>
          <a:p>
            <a:r>
              <a:rPr lang="en-US" altLang="zh-HK"/>
              <a:t>Click to edit Master title style</a:t>
            </a:r>
            <a:endParaRPr lang="en-US" dirty="0"/>
          </a:p>
        </p:txBody>
      </p:sp>
      <p:sp>
        <p:nvSpPr>
          <p:cNvPr id="3" name="Subtitle 2"/>
          <p:cNvSpPr>
            <a:spLocks noGrp="1"/>
          </p:cNvSpPr>
          <p:nvPr>
            <p:ph type="subTitle" idx="1"/>
          </p:nvPr>
        </p:nvSpPr>
        <p:spPr>
          <a:xfrm>
            <a:off x="3600053" y="26850192"/>
            <a:ext cx="21600319" cy="12342326"/>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altLang="zh-HK"/>
              <a:t>Click to edit Master subtitle style</a:t>
            </a:r>
            <a:endParaRPr lang="en-US" dirty="0"/>
          </a:p>
        </p:txBody>
      </p:sp>
      <p:sp>
        <p:nvSpPr>
          <p:cNvPr id="4" name="Date Placeholder 3"/>
          <p:cNvSpPr>
            <a:spLocks noGrp="1"/>
          </p:cNvSpPr>
          <p:nvPr>
            <p:ph type="dt" sz="half" idx="10"/>
          </p:nvPr>
        </p:nvSpPr>
        <p:spPr/>
        <p:txBody>
          <a:bodyPr/>
          <a:lstStyle/>
          <a:p>
            <a:fld id="{6F821443-B562-4B26-BFF3-6A7DE9ABA51F}" type="datetimeFigureOut">
              <a:rPr lang="zh-HK" altLang="en-US" smtClean="0"/>
              <a:t>23/11/2023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505A60E2-AF75-4C51-B220-E41975EF96CA}" type="slidenum">
              <a:rPr lang="zh-HK" altLang="en-US" smtClean="0"/>
              <a:t>‹#›</a:t>
            </a:fld>
            <a:endParaRPr lang="zh-HK" altLang="en-US"/>
          </a:p>
        </p:txBody>
      </p:sp>
      <p:pic>
        <p:nvPicPr>
          <p:cNvPr id="8" name="Picture 2">
            <a:extLst>
              <a:ext uri="{FF2B5EF4-FFF2-40B4-BE49-F238E27FC236}">
                <a16:creationId xmlns:a16="http://schemas.microsoft.com/office/drawing/2014/main" id="{76841A8C-31BF-BAD8-E0DD-55CC944440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965"/>
            <a:ext cx="28833768" cy="506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10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p>
            <a:fld id="{6F821443-B562-4B26-BFF3-6A7DE9ABA51F}" type="datetimeFigureOut">
              <a:rPr lang="zh-HK" altLang="en-US" smtClean="0"/>
              <a:t>23/11/2023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261382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721703"/>
            <a:ext cx="6210092" cy="43322409"/>
          </a:xfrm>
        </p:spPr>
        <p:txBody>
          <a:bodyPr vert="eaVert"/>
          <a:lstStyle/>
          <a:p>
            <a:r>
              <a:rPr lang="en-US" altLang="zh-HK"/>
              <a:t>Click to edit Master title style</a:t>
            </a:r>
            <a:endParaRPr lang="en-US" dirty="0"/>
          </a:p>
        </p:txBody>
      </p:sp>
      <p:sp>
        <p:nvSpPr>
          <p:cNvPr id="3" name="Vertical Text Placeholder 2"/>
          <p:cNvSpPr>
            <a:spLocks noGrp="1"/>
          </p:cNvSpPr>
          <p:nvPr>
            <p:ph type="body" orient="vert" idx="1"/>
          </p:nvPr>
        </p:nvSpPr>
        <p:spPr>
          <a:xfrm>
            <a:off x="1980031" y="2721703"/>
            <a:ext cx="18270270" cy="43322409"/>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p>
            <a:fld id="{6F821443-B562-4B26-BFF3-6A7DE9ABA51F}" type="datetimeFigureOut">
              <a:rPr lang="zh-HK" altLang="en-US" smtClean="0"/>
              <a:t>23/11/2023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318777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en-US" dirty="0"/>
          </a:p>
        </p:txBody>
      </p:sp>
      <p:sp>
        <p:nvSpPr>
          <p:cNvPr id="3" name="Content Placeholder 2"/>
          <p:cNvSpPr>
            <a:spLocks noGrp="1"/>
          </p:cNvSpPr>
          <p:nvPr>
            <p:ph idx="1"/>
          </p:nvPr>
        </p:nvSpPr>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p>
            <a:fld id="{6F821443-B562-4B26-BFF3-6A7DE9ABA51F}" type="datetimeFigureOut">
              <a:rPr lang="zh-HK" altLang="en-US" smtClean="0"/>
              <a:t>23/11/2023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365039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12744683"/>
            <a:ext cx="24840367" cy="21264777"/>
          </a:xfrm>
        </p:spPr>
        <p:txBody>
          <a:bodyPr anchor="b"/>
          <a:lstStyle>
            <a:lvl1pPr>
              <a:defRPr sz="18898"/>
            </a:lvl1pPr>
          </a:lstStyle>
          <a:p>
            <a:r>
              <a:rPr lang="en-US" altLang="zh-HK"/>
              <a:t>Click to edit Master title style</a:t>
            </a:r>
            <a:endParaRPr lang="en-US" dirty="0"/>
          </a:p>
        </p:txBody>
      </p:sp>
      <p:sp>
        <p:nvSpPr>
          <p:cNvPr id="3" name="Text Placeholder 2"/>
          <p:cNvSpPr>
            <a:spLocks noGrp="1"/>
          </p:cNvSpPr>
          <p:nvPr>
            <p:ph type="body" idx="1"/>
          </p:nvPr>
        </p:nvSpPr>
        <p:spPr>
          <a:xfrm>
            <a:off x="1965030" y="34210633"/>
            <a:ext cx="24840367" cy="11182644"/>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p>
            <a:fld id="{6F821443-B562-4B26-BFF3-6A7DE9ABA51F}" type="datetimeFigureOut">
              <a:rPr lang="zh-HK" altLang="en-US" smtClean="0"/>
              <a:t>23/11/2023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346104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en-US" dirty="0"/>
          </a:p>
        </p:txBody>
      </p:sp>
      <p:sp>
        <p:nvSpPr>
          <p:cNvPr id="3" name="Content Placeholder 2"/>
          <p:cNvSpPr>
            <a:spLocks noGrp="1"/>
          </p:cNvSpPr>
          <p:nvPr>
            <p:ph sz="half" idx="1"/>
          </p:nvPr>
        </p:nvSpPr>
        <p:spPr>
          <a:xfrm>
            <a:off x="1980029" y="13608513"/>
            <a:ext cx="12240181" cy="32435599"/>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Content Placeholder 3"/>
          <p:cNvSpPr>
            <a:spLocks noGrp="1"/>
          </p:cNvSpPr>
          <p:nvPr>
            <p:ph sz="half" idx="2"/>
          </p:nvPr>
        </p:nvSpPr>
        <p:spPr>
          <a:xfrm>
            <a:off x="14580215" y="13608513"/>
            <a:ext cx="12240181" cy="32435599"/>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5" name="Date Placeholder 4"/>
          <p:cNvSpPr>
            <a:spLocks noGrp="1"/>
          </p:cNvSpPr>
          <p:nvPr>
            <p:ph type="dt" sz="half" idx="10"/>
          </p:nvPr>
        </p:nvSpPr>
        <p:spPr/>
        <p:txBody>
          <a:bodyPr/>
          <a:lstStyle/>
          <a:p>
            <a:fld id="{6F821443-B562-4B26-BFF3-6A7DE9ABA51F}" type="datetimeFigureOut">
              <a:rPr lang="zh-HK" altLang="en-US" smtClean="0"/>
              <a:t>23/11/2023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3624854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721714"/>
            <a:ext cx="24840367" cy="9880968"/>
          </a:xfrm>
        </p:spPr>
        <p:txBody>
          <a:bodyPr/>
          <a:lstStyle/>
          <a:p>
            <a:r>
              <a:rPr lang="en-US" altLang="zh-HK"/>
              <a:t>Click to edit Master title style</a:t>
            </a:r>
            <a:endParaRPr lang="en-US" dirty="0"/>
          </a:p>
        </p:txBody>
      </p:sp>
      <p:sp>
        <p:nvSpPr>
          <p:cNvPr id="3" name="Text Placeholder 2"/>
          <p:cNvSpPr>
            <a:spLocks noGrp="1"/>
          </p:cNvSpPr>
          <p:nvPr>
            <p:ph type="body" idx="1"/>
          </p:nvPr>
        </p:nvSpPr>
        <p:spPr>
          <a:xfrm>
            <a:off x="1983784" y="12531669"/>
            <a:ext cx="12183928" cy="6141577"/>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ltLang="zh-HK"/>
              <a:t>Edit Master text styles</a:t>
            </a:r>
          </a:p>
        </p:txBody>
      </p:sp>
      <p:sp>
        <p:nvSpPr>
          <p:cNvPr id="4" name="Content Placeholder 3"/>
          <p:cNvSpPr>
            <a:spLocks noGrp="1"/>
          </p:cNvSpPr>
          <p:nvPr>
            <p:ph sz="half" idx="2"/>
          </p:nvPr>
        </p:nvSpPr>
        <p:spPr>
          <a:xfrm>
            <a:off x="1983784" y="18673247"/>
            <a:ext cx="12183928" cy="27465533"/>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5" name="Text Placeholder 4"/>
          <p:cNvSpPr>
            <a:spLocks noGrp="1"/>
          </p:cNvSpPr>
          <p:nvPr>
            <p:ph type="body" sz="quarter" idx="3"/>
          </p:nvPr>
        </p:nvSpPr>
        <p:spPr>
          <a:xfrm>
            <a:off x="14580217" y="12531669"/>
            <a:ext cx="12243932" cy="6141577"/>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ltLang="zh-HK"/>
              <a:t>Edit Master text styles</a:t>
            </a:r>
          </a:p>
        </p:txBody>
      </p:sp>
      <p:sp>
        <p:nvSpPr>
          <p:cNvPr id="6" name="Content Placeholder 5"/>
          <p:cNvSpPr>
            <a:spLocks noGrp="1"/>
          </p:cNvSpPr>
          <p:nvPr>
            <p:ph sz="quarter" idx="4"/>
          </p:nvPr>
        </p:nvSpPr>
        <p:spPr>
          <a:xfrm>
            <a:off x="14580217" y="18673247"/>
            <a:ext cx="12243932" cy="27465533"/>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7" name="Date Placeholder 6"/>
          <p:cNvSpPr>
            <a:spLocks noGrp="1"/>
          </p:cNvSpPr>
          <p:nvPr>
            <p:ph type="dt" sz="half" idx="10"/>
          </p:nvPr>
        </p:nvSpPr>
        <p:spPr/>
        <p:txBody>
          <a:bodyPr/>
          <a:lstStyle/>
          <a:p>
            <a:fld id="{6F821443-B562-4B26-BFF3-6A7DE9ABA51F}" type="datetimeFigureOut">
              <a:rPr lang="zh-HK" altLang="en-US" smtClean="0"/>
              <a:t>23/11/2023</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99967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en-US" dirty="0"/>
          </a:p>
        </p:txBody>
      </p:sp>
      <p:sp>
        <p:nvSpPr>
          <p:cNvPr id="3" name="Date Placeholder 2"/>
          <p:cNvSpPr>
            <a:spLocks noGrp="1"/>
          </p:cNvSpPr>
          <p:nvPr>
            <p:ph type="dt" sz="half" idx="10"/>
          </p:nvPr>
        </p:nvSpPr>
        <p:spPr/>
        <p:txBody>
          <a:bodyPr/>
          <a:lstStyle/>
          <a:p>
            <a:fld id="{6F821443-B562-4B26-BFF3-6A7DE9ABA51F}" type="datetimeFigureOut">
              <a:rPr lang="zh-HK" altLang="en-US" smtClean="0"/>
              <a:t>23/11/2023</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98909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21443-B562-4B26-BFF3-6A7DE9ABA51F}" type="datetimeFigureOut">
              <a:rPr lang="zh-HK" altLang="en-US" smtClean="0"/>
              <a:t>23/11/2023</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169956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3408045"/>
            <a:ext cx="9288887" cy="11928158"/>
          </a:xfrm>
        </p:spPr>
        <p:txBody>
          <a:bodyPr anchor="b"/>
          <a:lstStyle>
            <a:lvl1pPr>
              <a:defRPr sz="10079"/>
            </a:lvl1pPr>
          </a:lstStyle>
          <a:p>
            <a:r>
              <a:rPr lang="en-US" altLang="zh-HK"/>
              <a:t>Click to edit Master title style</a:t>
            </a:r>
            <a:endParaRPr lang="en-US" dirty="0"/>
          </a:p>
        </p:txBody>
      </p:sp>
      <p:sp>
        <p:nvSpPr>
          <p:cNvPr id="3" name="Content Placeholder 2"/>
          <p:cNvSpPr>
            <a:spLocks noGrp="1"/>
          </p:cNvSpPr>
          <p:nvPr>
            <p:ph idx="1"/>
          </p:nvPr>
        </p:nvSpPr>
        <p:spPr>
          <a:xfrm>
            <a:off x="12243932" y="7360442"/>
            <a:ext cx="14580215" cy="3632881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Text Placeholder 3"/>
          <p:cNvSpPr>
            <a:spLocks noGrp="1"/>
          </p:cNvSpPr>
          <p:nvPr>
            <p:ph type="body" sz="half" idx="2"/>
          </p:nvPr>
        </p:nvSpPr>
        <p:spPr>
          <a:xfrm>
            <a:off x="1983780" y="15336203"/>
            <a:ext cx="9288887" cy="28412212"/>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ltLang="zh-HK"/>
              <a:t>Edit Master text styles</a:t>
            </a:r>
          </a:p>
        </p:txBody>
      </p:sp>
      <p:sp>
        <p:nvSpPr>
          <p:cNvPr id="5" name="Date Placeholder 4"/>
          <p:cNvSpPr>
            <a:spLocks noGrp="1"/>
          </p:cNvSpPr>
          <p:nvPr>
            <p:ph type="dt" sz="half" idx="10"/>
          </p:nvPr>
        </p:nvSpPr>
        <p:spPr/>
        <p:txBody>
          <a:bodyPr/>
          <a:lstStyle/>
          <a:p>
            <a:fld id="{6F821443-B562-4B26-BFF3-6A7DE9ABA51F}" type="datetimeFigureOut">
              <a:rPr lang="zh-HK" altLang="en-US" smtClean="0"/>
              <a:t>23/11/2023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618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3408045"/>
            <a:ext cx="9288887" cy="11928158"/>
          </a:xfrm>
        </p:spPr>
        <p:txBody>
          <a:bodyPr anchor="b"/>
          <a:lstStyle>
            <a:lvl1pPr>
              <a:defRPr sz="10079"/>
            </a:lvl1pPr>
          </a:lstStyle>
          <a:p>
            <a:r>
              <a:rPr lang="en-US" altLang="zh-HK"/>
              <a:t>Click to edit Master title style</a:t>
            </a:r>
            <a:endParaRPr lang="en-US" dirty="0"/>
          </a:p>
        </p:txBody>
      </p:sp>
      <p:sp>
        <p:nvSpPr>
          <p:cNvPr id="3" name="Picture Placeholder 2"/>
          <p:cNvSpPr>
            <a:spLocks noGrp="1" noChangeAspect="1"/>
          </p:cNvSpPr>
          <p:nvPr>
            <p:ph type="pic" idx="1"/>
          </p:nvPr>
        </p:nvSpPr>
        <p:spPr>
          <a:xfrm>
            <a:off x="12243932" y="7360442"/>
            <a:ext cx="14580215" cy="3632881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altLang="zh-HK"/>
              <a:t>Click icon to add picture</a:t>
            </a:r>
            <a:endParaRPr lang="en-US" dirty="0"/>
          </a:p>
        </p:txBody>
      </p:sp>
      <p:sp>
        <p:nvSpPr>
          <p:cNvPr id="4" name="Text Placeholder 3"/>
          <p:cNvSpPr>
            <a:spLocks noGrp="1"/>
          </p:cNvSpPr>
          <p:nvPr>
            <p:ph type="body" sz="half" idx="2"/>
          </p:nvPr>
        </p:nvSpPr>
        <p:spPr>
          <a:xfrm>
            <a:off x="1983780" y="15336203"/>
            <a:ext cx="9288887" cy="28412212"/>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ltLang="zh-HK"/>
              <a:t>Edit Master text styles</a:t>
            </a:r>
          </a:p>
        </p:txBody>
      </p:sp>
      <p:sp>
        <p:nvSpPr>
          <p:cNvPr id="5" name="Date Placeholder 4"/>
          <p:cNvSpPr>
            <a:spLocks noGrp="1"/>
          </p:cNvSpPr>
          <p:nvPr>
            <p:ph type="dt" sz="half" idx="10"/>
          </p:nvPr>
        </p:nvSpPr>
        <p:spPr/>
        <p:txBody>
          <a:bodyPr/>
          <a:lstStyle/>
          <a:p>
            <a:fld id="{6F821443-B562-4B26-BFF3-6A7DE9ABA51F}" type="datetimeFigureOut">
              <a:rPr lang="zh-HK" altLang="en-US" smtClean="0"/>
              <a:t>23/11/2023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329038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721714"/>
            <a:ext cx="24840367" cy="9880968"/>
          </a:xfrm>
          <a:prstGeom prst="rect">
            <a:avLst/>
          </a:prstGeom>
        </p:spPr>
        <p:txBody>
          <a:bodyPr vert="horz" lIns="91440" tIns="45720" rIns="91440" bIns="45720" rtlCol="0" anchor="ctr">
            <a:normAutofit/>
          </a:bodyPr>
          <a:lstStyle/>
          <a:p>
            <a:r>
              <a:rPr lang="en-US" altLang="zh-HK"/>
              <a:t>Click to edit Master title style</a:t>
            </a:r>
            <a:endParaRPr lang="en-US" dirty="0"/>
          </a:p>
        </p:txBody>
      </p:sp>
      <p:sp>
        <p:nvSpPr>
          <p:cNvPr id="3" name="Text Placeholder 2"/>
          <p:cNvSpPr>
            <a:spLocks noGrp="1"/>
          </p:cNvSpPr>
          <p:nvPr>
            <p:ph type="body" idx="1"/>
          </p:nvPr>
        </p:nvSpPr>
        <p:spPr>
          <a:xfrm>
            <a:off x="1980029" y="13608513"/>
            <a:ext cx="24840367" cy="32435599"/>
          </a:xfrm>
          <a:prstGeom prst="rect">
            <a:avLst/>
          </a:prstGeom>
        </p:spPr>
        <p:txBody>
          <a:bodyPr vert="horz" lIns="91440" tIns="45720" rIns="91440" bIns="45720" rtlCol="0">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2"/>
          </p:nvPr>
        </p:nvSpPr>
        <p:spPr>
          <a:xfrm>
            <a:off x="1980029" y="47381303"/>
            <a:ext cx="6480096" cy="2721703"/>
          </a:xfrm>
          <a:prstGeom prst="rect">
            <a:avLst/>
          </a:prstGeom>
        </p:spPr>
        <p:txBody>
          <a:bodyPr vert="horz" lIns="91440" tIns="45720" rIns="91440" bIns="45720" rtlCol="0" anchor="ctr"/>
          <a:lstStyle>
            <a:lvl1pPr algn="l">
              <a:defRPr sz="3780">
                <a:solidFill>
                  <a:schemeClr val="tx1">
                    <a:tint val="75000"/>
                  </a:schemeClr>
                </a:solidFill>
              </a:defRPr>
            </a:lvl1pPr>
          </a:lstStyle>
          <a:p>
            <a:fld id="{6F821443-B562-4B26-BFF3-6A7DE9ABA51F}" type="datetimeFigureOut">
              <a:rPr lang="zh-HK" altLang="en-US" smtClean="0"/>
              <a:t>23/11/2023</a:t>
            </a:fld>
            <a:endParaRPr lang="zh-HK" altLang="en-US"/>
          </a:p>
        </p:txBody>
      </p:sp>
      <p:sp>
        <p:nvSpPr>
          <p:cNvPr id="5" name="Footer Placeholder 4"/>
          <p:cNvSpPr>
            <a:spLocks noGrp="1"/>
          </p:cNvSpPr>
          <p:nvPr>
            <p:ph type="ftr" sz="quarter" idx="3"/>
          </p:nvPr>
        </p:nvSpPr>
        <p:spPr>
          <a:xfrm>
            <a:off x="9540141" y="47381303"/>
            <a:ext cx="9720143" cy="2721703"/>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20340300" y="47381303"/>
            <a:ext cx="6480096" cy="2721703"/>
          </a:xfrm>
          <a:prstGeom prst="rect">
            <a:avLst/>
          </a:prstGeom>
        </p:spPr>
        <p:txBody>
          <a:bodyPr vert="horz" lIns="91440" tIns="45720" rIns="91440" bIns="45720" rtlCol="0" anchor="ctr"/>
          <a:lstStyle>
            <a:lvl1pPr algn="r">
              <a:defRPr sz="3780">
                <a:solidFill>
                  <a:schemeClr val="tx1">
                    <a:tint val="75000"/>
                  </a:schemeClr>
                </a:solidFill>
              </a:defRPr>
            </a:lvl1p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13393921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4" y="7484346"/>
            <a:ext cx="2359977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100493" y="7437496"/>
            <a:ext cx="21600319" cy="4370427"/>
          </a:xfrm>
          <a:prstGeom prst="rect">
            <a:avLst/>
          </a:prstGeom>
          <a:noFill/>
        </p:spPr>
        <p:txBody>
          <a:bodyPr wrap="square" rtlCol="0">
            <a:spAutoFit/>
          </a:bodyPr>
          <a:lstStyle/>
          <a:p>
            <a:pPr algn="ctr">
              <a:spcBef>
                <a:spcPct val="0"/>
              </a:spcBef>
            </a:pPr>
            <a:r>
              <a:rPr lang="en-US" altLang="zh-CN" sz="8000" b="1" dirty="0">
                <a:latin typeface="Arial" panose="020B0604020202020204" pitchFamily="34" charset="0"/>
                <a:ea typeface="黑体" panose="02010609060101010101" pitchFamily="49" charset="-122"/>
                <a:cs typeface="Arial" panose="020B0604020202020204" pitchFamily="34" charset="0"/>
              </a:rPr>
              <a:t>Please use font Arial, size 80, for the abstract title.</a:t>
            </a:r>
          </a:p>
          <a:p>
            <a:pPr algn="ctr">
              <a:spcBef>
                <a:spcPct val="0"/>
              </a:spcBef>
            </a:pPr>
            <a:r>
              <a:rPr lang="en-US" altLang="zh-CN" sz="5000" dirty="0">
                <a:ea typeface="黑体" panose="02010609060101010101" pitchFamily="49" charset="-122"/>
                <a:cs typeface="Arial" panose="020B0604020202020204" pitchFamily="34" charset="0"/>
              </a:rPr>
              <a:t>Please use font Arial, size 50, for the names and countries/affiliations of all authors.</a:t>
            </a:r>
            <a:r>
              <a:rPr lang="zh-CN" altLang="en-US" sz="5000" dirty="0">
                <a:ea typeface="黑体" panose="02010609060101010101" pitchFamily="49" charset="-122"/>
                <a:cs typeface="Arial" panose="020B0604020202020204" pitchFamily="34" charset="0"/>
              </a:rPr>
              <a:t>   </a:t>
            </a:r>
            <a:endParaRPr lang="en-US" altLang="zh-CN" sz="5000" dirty="0">
              <a:ea typeface="黑体" panose="02010609060101010101" pitchFamily="49" charset="-122"/>
              <a:cs typeface="Arial" panose="020B0604020202020204" pitchFamily="34" charset="0"/>
            </a:endParaRPr>
          </a:p>
          <a:p>
            <a:pPr algn="ctr">
              <a:spcBef>
                <a:spcPct val="0"/>
              </a:spcBef>
            </a:pPr>
            <a:r>
              <a:rPr lang="en-US" altLang="zh-CN" sz="5000" dirty="0">
                <a:ea typeface="黑体" panose="02010609060101010101" pitchFamily="49" charset="-122"/>
                <a:cs typeface="Arial" panose="020B0604020202020204" pitchFamily="34" charset="0"/>
              </a:rPr>
              <a:t>Please use font Arial, size 50, for the names and countries/affiliations of all authors</a:t>
            </a:r>
          </a:p>
          <a:p>
            <a:endParaRPr lang="zh-HK" altLang="en-US" dirty="0"/>
          </a:p>
        </p:txBody>
      </p:sp>
      <p:sp>
        <p:nvSpPr>
          <p:cNvPr id="7" name="TextBox 11"/>
          <p:cNvSpPr txBox="1">
            <a:spLocks noChangeArrowheads="1"/>
          </p:cNvSpPr>
          <p:nvPr/>
        </p:nvSpPr>
        <p:spPr bwMode="auto">
          <a:xfrm>
            <a:off x="1052703" y="14767561"/>
            <a:ext cx="15235238" cy="2129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31661" tIns="115830" rIns="231661" bIns="115830">
            <a:spAutoFit/>
          </a:bodyPr>
          <a:lstStyle>
            <a:lvl1pPr eaLnBrk="0" hangingPunct="0">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defTabSz="4561569" eaLnBrk="1" hangingPunct="1">
              <a:spcBef>
                <a:spcPct val="0"/>
              </a:spcBef>
              <a:buFontTx/>
              <a:buNone/>
              <a:defRPr/>
            </a:pPr>
            <a:r>
              <a:rPr lang="en-US" altLang="zh-CN" sz="5000" b="1" dirty="0"/>
              <a:t>Purpose</a:t>
            </a:r>
          </a:p>
          <a:p>
            <a:pPr defTabSz="4561569" eaLnBrk="1" hangingPunct="1">
              <a:spcBef>
                <a:spcPct val="0"/>
              </a:spcBef>
              <a:buFont typeface="Arial" panose="020B0604020202020204" pitchFamily="34" charset="0"/>
              <a:buNone/>
              <a:defRPr/>
            </a:pPr>
            <a:r>
              <a:rPr lang="en-US" altLang="zh-CN" sz="5000" dirty="0">
                <a:ea typeface="黑体" panose="02010609060101010101" pitchFamily="49" charset="-122"/>
                <a:cs typeface="Arial" panose="020B0604020202020204" pitchFamily="34" charset="0"/>
              </a:rPr>
              <a:t>Please use font Arial, size 50, for the content.</a:t>
            </a:r>
          </a:p>
          <a:p>
            <a:pPr defTabSz="4561569" eaLnBrk="1" hangingPunct="1">
              <a:spcBef>
                <a:spcPct val="0"/>
              </a:spcBef>
              <a:buFont typeface="Arial" panose="020B0604020202020204" pitchFamily="34" charset="0"/>
              <a:buNone/>
              <a:defRPr/>
            </a:pPr>
            <a:r>
              <a:rPr lang="en-US" altLang="zh-CN" sz="5000" dirty="0"/>
              <a:t>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defTabSz="4561569" eaLnBrk="1" hangingPunct="1">
              <a:spcBef>
                <a:spcPct val="0"/>
              </a:spcBef>
              <a:buFontTx/>
              <a:buNone/>
              <a:defRPr/>
            </a:pPr>
            <a:endParaRPr lang="en-US" altLang="zh-CN" sz="5000" dirty="0"/>
          </a:p>
          <a:p>
            <a:pPr defTabSz="4561569" eaLnBrk="1" hangingPunct="1">
              <a:spcBef>
                <a:spcPct val="0"/>
              </a:spcBef>
              <a:buFontTx/>
              <a:buNone/>
              <a:defRPr/>
            </a:pPr>
            <a:r>
              <a:rPr lang="en-US" altLang="zh-CN" sz="5000" b="1" dirty="0"/>
              <a:t>Methods</a:t>
            </a:r>
          </a:p>
          <a:p>
            <a:pPr defTabSz="4561569" eaLnBrk="1" hangingPunct="1">
              <a:spcBef>
                <a:spcPct val="0"/>
              </a:spcBef>
              <a:buFont typeface="Arial" panose="020B0604020202020204" pitchFamily="34" charset="0"/>
              <a:buNone/>
              <a:defRPr/>
            </a:pPr>
            <a:r>
              <a:rPr lang="en-US" altLang="zh-CN" sz="5000" dirty="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defTabSz="4561569" eaLnBrk="1" hangingPunct="1">
              <a:spcBef>
                <a:spcPct val="0"/>
              </a:spcBef>
              <a:buFontTx/>
              <a:buNone/>
              <a:defRPr/>
            </a:pPr>
            <a:endParaRPr lang="en-US" altLang="zh-CN" sz="5000" dirty="0"/>
          </a:p>
          <a:p>
            <a:pPr defTabSz="4561569" eaLnBrk="1" hangingPunct="1">
              <a:spcBef>
                <a:spcPct val="0"/>
              </a:spcBef>
              <a:buFontTx/>
              <a:buNone/>
              <a:defRPr/>
            </a:pPr>
            <a:r>
              <a:rPr lang="en-US" altLang="zh-CN" sz="5000" b="1" dirty="0"/>
              <a:t>Results</a:t>
            </a:r>
          </a:p>
          <a:p>
            <a:pPr defTabSz="4561569" eaLnBrk="1" hangingPunct="1">
              <a:spcBef>
                <a:spcPct val="0"/>
              </a:spcBef>
              <a:buFont typeface="Arial" panose="020B0604020202020204" pitchFamily="34" charset="0"/>
              <a:buNone/>
              <a:defRPr/>
            </a:pPr>
            <a:r>
              <a:rPr lang="en-US" altLang="zh-CN" sz="5000" dirty="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defTabSz="4561569" eaLnBrk="1" hangingPunct="1">
              <a:spcBef>
                <a:spcPct val="0"/>
              </a:spcBef>
              <a:buFontTx/>
              <a:buNone/>
              <a:defRPr/>
            </a:pPr>
            <a:endParaRPr lang="zh-CN" altLang="en-US" sz="5069" dirty="0"/>
          </a:p>
        </p:txBody>
      </p:sp>
      <p:pic>
        <p:nvPicPr>
          <p:cNvPr id="8" name="图片 14" descr="屏幕剪辑"/>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37000" y="15298474"/>
            <a:ext cx="11498263" cy="142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5"/>
          <p:cNvSpPr>
            <a:spLocks noChangeArrowheads="1"/>
          </p:cNvSpPr>
          <p:nvPr/>
        </p:nvSpPr>
        <p:spPr bwMode="auto">
          <a:xfrm>
            <a:off x="16637000" y="30423451"/>
            <a:ext cx="11498263" cy="869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31661" tIns="115830" rIns="231661" bIns="115830">
            <a:spAutoFit/>
          </a:bodyPr>
          <a:lstStyle>
            <a:lvl1pPr>
              <a:spcBef>
                <a:spcPct val="20000"/>
              </a:spcBef>
              <a:buFont typeface="Arial" panose="020B0604020202020204" pitchFamily="34" charset="0"/>
              <a:buChar char="•"/>
              <a:defRPr sz="159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13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119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99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9900">
                <a:solidFill>
                  <a:schemeClr val="tx1"/>
                </a:solidFill>
                <a:latin typeface="Calibri" panose="020F0502020204030204" pitchFamily="34" charset="0"/>
                <a:ea typeface="宋体" panose="02010600030101010101" pitchFamily="2" charset="-122"/>
              </a:defRPr>
            </a:lvl5pPr>
            <a:lvl6pPr marL="2514600" indent="-228600" defTabSz="4560888" eaLnBrk="0" fontAlgn="base" hangingPunct="0">
              <a:spcBef>
                <a:spcPct val="20000"/>
              </a:spcBef>
              <a:spcAft>
                <a:spcPct val="0"/>
              </a:spcAft>
              <a:buFont typeface="Arial" panose="020B0604020202020204" pitchFamily="34" charset="0"/>
              <a:buChar char="»"/>
              <a:defRPr sz="9900">
                <a:solidFill>
                  <a:schemeClr val="tx1"/>
                </a:solidFill>
                <a:latin typeface="Calibri" panose="020F0502020204030204" pitchFamily="34" charset="0"/>
                <a:ea typeface="宋体" panose="02010600030101010101" pitchFamily="2" charset="-122"/>
              </a:defRPr>
            </a:lvl6pPr>
            <a:lvl7pPr marL="2971800" indent="-228600" defTabSz="4560888" eaLnBrk="0" fontAlgn="base" hangingPunct="0">
              <a:spcBef>
                <a:spcPct val="20000"/>
              </a:spcBef>
              <a:spcAft>
                <a:spcPct val="0"/>
              </a:spcAft>
              <a:buFont typeface="Arial" panose="020B0604020202020204" pitchFamily="34" charset="0"/>
              <a:buChar char="»"/>
              <a:defRPr sz="9900">
                <a:solidFill>
                  <a:schemeClr val="tx1"/>
                </a:solidFill>
                <a:latin typeface="Calibri" panose="020F0502020204030204" pitchFamily="34" charset="0"/>
                <a:ea typeface="宋体" panose="02010600030101010101" pitchFamily="2" charset="-122"/>
              </a:defRPr>
            </a:lvl7pPr>
            <a:lvl8pPr marL="3429000" indent="-228600" defTabSz="4560888" eaLnBrk="0" fontAlgn="base" hangingPunct="0">
              <a:spcBef>
                <a:spcPct val="20000"/>
              </a:spcBef>
              <a:spcAft>
                <a:spcPct val="0"/>
              </a:spcAft>
              <a:buFont typeface="Arial" panose="020B0604020202020204" pitchFamily="34" charset="0"/>
              <a:buChar char="»"/>
              <a:defRPr sz="9900">
                <a:solidFill>
                  <a:schemeClr val="tx1"/>
                </a:solidFill>
                <a:latin typeface="Calibri" panose="020F0502020204030204" pitchFamily="34" charset="0"/>
                <a:ea typeface="宋体" panose="02010600030101010101" pitchFamily="2" charset="-122"/>
              </a:defRPr>
            </a:lvl8pPr>
            <a:lvl9pPr marL="3886200" indent="-228600" defTabSz="4560888" eaLnBrk="0" fontAlgn="base" hangingPunct="0">
              <a:spcBef>
                <a:spcPct val="20000"/>
              </a:spcBef>
              <a:spcAft>
                <a:spcPct val="0"/>
              </a:spcAft>
              <a:buFont typeface="Arial" panose="020B0604020202020204" pitchFamily="34" charset="0"/>
              <a:buChar char="»"/>
              <a:defRPr sz="99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5000" b="1" dirty="0"/>
              <a:t>Conclusions</a:t>
            </a:r>
          </a:p>
          <a:p>
            <a:pPr eaLnBrk="1" hangingPunct="1">
              <a:spcBef>
                <a:spcPct val="0"/>
              </a:spcBef>
              <a:buFont typeface="Arial" panose="020B0604020202020204" pitchFamily="34" charset="0"/>
              <a:buNone/>
            </a:pPr>
            <a:r>
              <a:rPr lang="en-US" altLang="zh-CN" sz="5000" dirty="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p:txBody>
      </p:sp>
      <p:sp>
        <p:nvSpPr>
          <p:cNvPr id="10" name="矩形 3"/>
          <p:cNvSpPr/>
          <p:nvPr/>
        </p:nvSpPr>
        <p:spPr>
          <a:xfrm>
            <a:off x="23582587" y="47018721"/>
            <a:ext cx="3724275" cy="3163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1569" eaLnBrk="1" hangingPunct="1">
              <a:defRPr/>
            </a:pPr>
            <a:endParaRPr lang="zh-HK" altLang="en-US" sz="13690"/>
          </a:p>
        </p:txBody>
      </p:sp>
      <p:sp>
        <p:nvSpPr>
          <p:cNvPr id="11" name="TextBox 10"/>
          <p:cNvSpPr txBox="1"/>
          <p:nvPr/>
        </p:nvSpPr>
        <p:spPr>
          <a:xfrm>
            <a:off x="23969215" y="47922873"/>
            <a:ext cx="2951018" cy="1015663"/>
          </a:xfrm>
          <a:prstGeom prst="rect">
            <a:avLst/>
          </a:prstGeom>
          <a:noFill/>
        </p:spPr>
        <p:txBody>
          <a:bodyPr wrap="square" rtlCol="0">
            <a:spAutoFit/>
          </a:bodyPr>
          <a:lstStyle/>
          <a:p>
            <a:r>
              <a:rPr lang="en-US" altLang="zh-HK" sz="6000" dirty="0" err="1"/>
              <a:t>QR</a:t>
            </a:r>
            <a:r>
              <a:rPr lang="en-US" altLang="zh-HK" sz="6000" dirty="0"/>
              <a:t> Code</a:t>
            </a:r>
            <a:endParaRPr lang="zh-HK" altLang="en-US" sz="6000" dirty="0"/>
          </a:p>
        </p:txBody>
      </p:sp>
    </p:spTree>
    <p:extLst>
      <p:ext uri="{BB962C8B-B14F-4D97-AF65-F5344CB8AC3E}">
        <p14:creationId xmlns:p14="http://schemas.microsoft.com/office/powerpoint/2010/main" val="774295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222</Words>
  <Application>Microsoft Office PowerPoint</Application>
  <PresentationFormat>自定义</PresentationFormat>
  <Paragraphs>15</Paragraphs>
  <Slides>1</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vt:i4>
      </vt:variant>
    </vt:vector>
  </HeadingPairs>
  <TitlesOfParts>
    <vt:vector size="5" baseType="lpstr">
      <vt:lpstr>Arial</vt:lpstr>
      <vt:lpstr>Calibri</vt:lpstr>
      <vt:lpstr>Calibri Light</vt:lpstr>
      <vt:lpstr>Office Theme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bill</cp:lastModifiedBy>
  <cp:revision>10</cp:revision>
  <dcterms:created xsi:type="dcterms:W3CDTF">2016-12-10T05:16:55Z</dcterms:created>
  <dcterms:modified xsi:type="dcterms:W3CDTF">2023-11-23T01:41:33Z</dcterms:modified>
</cp:coreProperties>
</file>